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6606074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618991" y="2561923"/>
            <a:ext cx="358002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5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45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658581" y="3628358"/>
            <a:ext cx="3500847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44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10</cp:revision>
  <dcterms:created xsi:type="dcterms:W3CDTF">2026-04-15T12:48:22Z</dcterms:created>
  <dcterms:modified xsi:type="dcterms:W3CDTF">2026-04-21T13:31:07Z</dcterms:modified>
</cp:coreProperties>
</file>