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1878" autoAdjust="0"/>
  </p:normalViewPr>
  <p:slideViewPr>
    <p:cSldViewPr snapToGrid="0">
      <p:cViewPr varScale="1">
        <p:scale>
          <a:sx n="48" d="100"/>
          <a:sy n="48" d="100"/>
        </p:scale>
        <p:origin x="51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图片 3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62486"/>
            <a:ext cx="5704672" cy="7820486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0" y="1981373"/>
            <a:ext cx="71393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6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2058470" y="5123428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571694" y="733946"/>
            <a:ext cx="39001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办证旅游</a:t>
            </a:r>
            <a:endParaRPr lang="zh-CN" altLang="en-US" sz="5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158</TotalTime>
  <Words>6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楷体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59</cp:revision>
  <dcterms:created xsi:type="dcterms:W3CDTF">2026-04-15T12:48:22Z</dcterms:created>
  <dcterms:modified xsi:type="dcterms:W3CDTF">2026-04-17T10:20:22Z</dcterms:modified>
</cp:coreProperties>
</file>