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1878" autoAdjust="0"/>
  </p:normalViewPr>
  <p:slideViewPr>
    <p:cSldViewPr snapToGrid="0">
      <p:cViewPr varScale="1">
        <p:scale>
          <a:sx n="48" d="100"/>
          <a:sy n="48" d="100"/>
        </p:scale>
        <p:origin x="5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383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28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18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5532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2518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66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40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896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829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451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59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1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FBE68-0079-4399-9686-8CD2F078228D}" type="datetimeFigureOut">
              <a:rPr lang="zh-CN" altLang="en-US" smtClean="0"/>
              <a:t>2026/4/17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B6DF1-753A-4D54-AC31-C5C4DD1468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397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62486"/>
            <a:ext cx="5704672" cy="782048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0" y="1981373"/>
            <a:ext cx="71393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Tg:hz668800</a:t>
            </a:r>
            <a:endParaRPr lang="zh-CN" altLang="en-US" sz="6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 rot="20616383">
            <a:off x="2058470" y="5123428"/>
            <a:ext cx="3608806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5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Tg:hz668800</a:t>
            </a:r>
            <a:endParaRPr lang="zh-CN" altLang="en-US" sz="45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71694" y="733946"/>
            <a:ext cx="390019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办证旅游</a:t>
            </a:r>
            <a:endParaRPr lang="zh-CN" altLang="en-US" sz="5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089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158</TotalTime>
  <Words>6</Words>
  <Application>Microsoft Office PowerPoint</Application>
  <PresentationFormat>全屏显示(4:3)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楷体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59</cp:revision>
  <dcterms:created xsi:type="dcterms:W3CDTF">2026-04-15T12:48:22Z</dcterms:created>
  <dcterms:modified xsi:type="dcterms:W3CDTF">2026-04-17T10:20:22Z</dcterms:modified>
</cp:coreProperties>
</file>